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72" r:id="rId4"/>
    <p:sldId id="259" r:id="rId5"/>
    <p:sldId id="280" r:id="rId6"/>
    <p:sldId id="260" r:id="rId7"/>
    <p:sldId id="281" r:id="rId8"/>
    <p:sldId id="282" r:id="rId9"/>
    <p:sldId id="283" r:id="rId10"/>
    <p:sldId id="261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1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1C4659"/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6" d="100"/>
          <a:sy n="76" d="100"/>
        </p:scale>
        <p:origin x="-260" y="-16"/>
      </p:cViewPr>
      <p:guideLst>
        <p:guide orient="horz" pos="2201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5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7000">
              <a:srgbClr val="D1DCF0">
                <a:alpha val="100000"/>
              </a:srgb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png"/><Relationship Id="rId5" Type="http://schemas.openxmlformats.org/officeDocument/2006/relationships/tags" Target="../tags/tag14.xml"/><Relationship Id="rId10" Type="http://schemas.openxmlformats.org/officeDocument/2006/relationships/image" Target="../media/image7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546215" y="2382520"/>
            <a:ext cx="4660900" cy="2204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 sz="5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598160" y="165100"/>
            <a:ext cx="6593840" cy="652780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5600" y="1339215"/>
            <a:ext cx="5130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– AI Powered Urban Fleet &amp; Traffic Intelligence</a:t>
            </a:r>
          </a:p>
        </p:txBody>
      </p:sp>
      <p:sp>
        <p:nvSpPr>
          <p:cNvPr id="4" name="Rectangles 3"/>
          <p:cNvSpPr/>
          <p:nvPr/>
        </p:nvSpPr>
        <p:spPr>
          <a:xfrm>
            <a:off x="6720840" y="1755140"/>
            <a:ext cx="4641215" cy="2946400"/>
          </a:xfrm>
          <a:prstGeom prst="rect">
            <a:avLst/>
          </a:prstGeom>
          <a:solidFill>
            <a:srgbClr val="8FAADC"/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15" y="1944370"/>
            <a:ext cx="4661535" cy="29698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50200" y="2045335"/>
            <a:ext cx="2660650" cy="1082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b="1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Infosys Virtual    Intership 6.0</a:t>
            </a:r>
            <a:endParaRPr lang="en-US" sz="2800" b="1" u="sng">
              <a:solidFill>
                <a:schemeClr val="tx1"/>
              </a:solidFill>
            </a:endParaRPr>
          </a:p>
          <a:p>
            <a:endParaRPr lang="en-US" sz="2800" b="1" u="sng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355596" y="5285105"/>
            <a:ext cx="326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Presented By: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Jayashree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K(Team B)</a:t>
            </a:r>
            <a:endParaRPr lang="en-US" sz="24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 flipH="1">
            <a:off x="673103" y="1914480"/>
            <a:ext cx="10795" cy="4347845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913765" y="2034540"/>
            <a:ext cx="365760" cy="25717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24610" y="1914525"/>
            <a:ext cx="6501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Built a smart, scalable fleet management system with a strong foundation, featuring role-based dashboards, real-time tracking, predictive analytics, and intelligent booking.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Focused on innovation, precision, and user-centric design, ensuring efficient, seamless, and reliable fleet operations.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Future roadmap prioritizes AI integration, data intelligence expansion, enhanced user experience, and advanced automation</a:t>
            </a:r>
          </a:p>
          <a:p>
            <a:pPr algn="just"/>
            <a:endParaRPr lang="en-US" altLang="en-US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Aiming to create a connected, sustainable, and high-performance fleet ecosystem through strategic partnerships and evolving intelligent technologies.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4147820"/>
            <a:ext cx="3683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3218180"/>
            <a:ext cx="368300" cy="279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5356860"/>
            <a:ext cx="3683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60" y="175895"/>
            <a:ext cx="3459480" cy="55308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5273040" y="175895"/>
            <a:ext cx="16459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10" y="2034540"/>
            <a:ext cx="3989705" cy="422846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5666105" cy="68586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400290" y="3105785"/>
            <a:ext cx="319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53060" y="322580"/>
            <a:ext cx="11452860" cy="981710"/>
          </a:xfrm>
          <a:prstGeom prst="flowChartAlternateProcess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18180" y="483870"/>
            <a:ext cx="5405120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53060" y="1514475"/>
            <a:ext cx="738251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NeuroFleetX is an AI-powered system that enhances urban mobility through smart data and advanced analytics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Improves transportation efficiency with real-time traffic intelligence and route optimization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Supports fleet owners and cities by predicting congestion and automating fleet management operations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Creates a seamless, safe, and sustainable transportation environment for commuters and communities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1515110"/>
            <a:ext cx="4307840" cy="46494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</p:cSld>
  <p:clrMapOvr>
    <a:masterClrMapping/>
  </p:clrMapOvr>
  <p:transition spd="slow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225550" y="588010"/>
            <a:ext cx="10356850" cy="740410"/>
          </a:xfrm>
          <a:prstGeom prst="homePlat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98450"/>
            <a:ext cx="1619885" cy="131953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269615" y="66929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71170" y="1847850"/>
            <a:ext cx="1149159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Urban mobility in rapidly growing cities faces serious challenges such as traffic congestion, inefficient fleet utilization, unpredictable travel times, and poor visibility into vehicle health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Without AI-driven insights, fleets often experience high fuel consumption, delayed services, increased maintenance costs, and reduced customer satisfaction.</a:t>
            </a:r>
          </a:p>
          <a:p>
            <a:pPr marL="457200" indent="-457200" algn="just">
              <a:buFont typeface="Wingdings" panose="05000000000000000000" charset="0"/>
              <a:buChar char="Ø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These issues highlight the need for an integrated smart mobility solution that can optimize routes, monitor live vehicle performance, automate booking workflows, and improve overall operational efficiency</a:t>
            </a:r>
          </a:p>
        </p:txBody>
      </p:sp>
    </p:spTree>
  </p:cSld>
  <p:clrMapOvr>
    <a:masterClrMapping/>
  </p:clrMapOvr>
  <p:transition spd="slow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085" y="407670"/>
            <a:ext cx="1084580" cy="600075"/>
            <a:chOff x="5495135" y="872654"/>
            <a:chExt cx="761597" cy="31304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1552575" y="196215"/>
            <a:ext cx="10306050" cy="1082040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434715" y="407670"/>
            <a:ext cx="6269355" cy="65913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altLang="en-US" sz="28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NeuroFleetX – AI-Driven Urban Mobility Optimization:</a:t>
            </a:r>
          </a:p>
          <a:p>
            <a:pPr algn="ctr"/>
            <a:endParaRPr lang="en-US" altLang="en-US" sz="28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4045" y="1801495"/>
            <a:ext cx="4020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1.Development Phase Overview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14045" y="227584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This phase focused on building the core system structure, essential modules, and the initial interface needed to operate NeuroFleetX effectively.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14045" y="394081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 API Development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14045" y="4602480"/>
            <a:ext cx="4229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Created key REST APIs for authentication, vehicles, bookings.Implemented structured controllers, validations, and secure data communication across modules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748270" y="1801495"/>
            <a:ext cx="4008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2.Core Platform Setup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748270" y="2200275"/>
            <a:ext cx="4008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Configured the full-stack environment using React, Spring Boot, and MySQL. Established reusable components, routing, and database schema to support scalable development.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680960" y="3940810"/>
            <a:ext cx="4076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Primary UI &amp; Dashboard Design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748270" y="4521200"/>
            <a:ext cx="4117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the initial Dashboard, Vehicles, Bookings, and Maintenance pages with responsive layouts and pastel-themed UI design. Added basic interactions, smooth transitions, and intuitive navigation.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2894330"/>
            <a:ext cx="2252345" cy="19951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849495" y="1113790"/>
            <a:ext cx="2585085" cy="509905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285" y="347345"/>
            <a:ext cx="11455400" cy="635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04490" y="427355"/>
            <a:ext cx="647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804920" y="468630"/>
            <a:ext cx="682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069465" y="427355"/>
            <a:ext cx="832167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400" b="1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NeuroFleetX – Milestones:</a:t>
            </a:r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400" b="1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2400"/>
          </a:p>
        </p:txBody>
      </p:sp>
      <p:sp>
        <p:nvSpPr>
          <p:cNvPr id="16" name="Text Box 15"/>
          <p:cNvSpPr txBox="1"/>
          <p:nvPr>
            <p:custDataLst>
              <p:tags r:id="rId1"/>
            </p:custDataLst>
          </p:nvPr>
        </p:nvSpPr>
        <p:spPr>
          <a:xfrm>
            <a:off x="1414145" y="2223135"/>
            <a:ext cx="655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17" name="Text Box 16"/>
          <p:cNvSpPr txBox="1"/>
          <p:nvPr>
            <p:custDataLst>
              <p:tags r:id="rId2"/>
            </p:custDataLst>
          </p:nvPr>
        </p:nvSpPr>
        <p:spPr>
          <a:xfrm>
            <a:off x="843280" y="2899410"/>
            <a:ext cx="2262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1 – Foundation Setup</a:t>
            </a:r>
          </a:p>
        </p:txBody>
      </p:sp>
      <p:sp>
        <p:nvSpPr>
          <p:cNvPr id="18" name="Text Box 17"/>
          <p:cNvSpPr txBox="1"/>
          <p:nvPr>
            <p:custDataLst>
              <p:tags r:id="rId3"/>
            </p:custDataLst>
          </p:nvPr>
        </p:nvSpPr>
        <p:spPr>
          <a:xfrm>
            <a:off x="843280" y="3969385"/>
            <a:ext cx="21570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Learned Java, React, Spring Boot basics and built the initial login UI, API practice, and project environment setup.</a:t>
            </a:r>
          </a:p>
        </p:txBody>
      </p:sp>
      <p:sp>
        <p:nvSpPr>
          <p:cNvPr id="21" name="Text Box 20"/>
          <p:cNvSpPr txBox="1"/>
          <p:nvPr>
            <p:custDataLst>
              <p:tags r:id="rId4"/>
            </p:custDataLst>
          </p:nvPr>
        </p:nvSpPr>
        <p:spPr>
          <a:xfrm>
            <a:off x="3839845" y="2957195"/>
            <a:ext cx="2579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2 – Core Module</a:t>
            </a:r>
          </a:p>
        </p:txBody>
      </p:sp>
      <p:sp>
        <p:nvSpPr>
          <p:cNvPr id="22" name="Text Box 21"/>
          <p:cNvSpPr txBox="1"/>
          <p:nvPr>
            <p:custDataLst>
              <p:tags r:id="rId5"/>
            </p:custDataLst>
          </p:nvPr>
        </p:nvSpPr>
        <p:spPr>
          <a:xfrm>
            <a:off x="3839845" y="3969385"/>
            <a:ext cx="2110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Completed Authentication, Dashboard, Vehicles, Bookings with backend integration.</a:t>
            </a:r>
          </a:p>
        </p:txBody>
      </p:sp>
      <p:sp>
        <p:nvSpPr>
          <p:cNvPr id="23" name="Text Box 22"/>
          <p:cNvSpPr txBox="1"/>
          <p:nvPr>
            <p:custDataLst>
              <p:tags r:id="rId6"/>
            </p:custDataLst>
          </p:nvPr>
        </p:nvSpPr>
        <p:spPr>
          <a:xfrm>
            <a:off x="4558030" y="2249805"/>
            <a:ext cx="643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24" name="Text Box 23"/>
          <p:cNvSpPr txBox="1"/>
          <p:nvPr>
            <p:custDataLst>
              <p:tags r:id="rId7"/>
            </p:custDataLst>
          </p:nvPr>
        </p:nvSpPr>
        <p:spPr>
          <a:xfrm>
            <a:off x="6719570" y="2899410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3 – Feature Enhancements</a:t>
            </a:r>
          </a:p>
        </p:txBody>
      </p:sp>
      <p:sp>
        <p:nvSpPr>
          <p:cNvPr id="25" name="Text Box 24"/>
          <p:cNvSpPr txBox="1"/>
          <p:nvPr>
            <p:custDataLst>
              <p:tags r:id="rId8"/>
            </p:custDataLst>
          </p:nvPr>
        </p:nvSpPr>
        <p:spPr>
          <a:xfrm>
            <a:off x="6789420" y="3969385"/>
            <a:ext cx="2250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Developed Admin, Employee, and Customer  dashboards with KPIs, charts, filters, tables, reusable components.</a:t>
            </a:r>
          </a:p>
        </p:txBody>
      </p:sp>
      <p:sp>
        <p:nvSpPr>
          <p:cNvPr id="26" name="Text Box 25"/>
          <p:cNvSpPr txBox="1"/>
          <p:nvPr>
            <p:custDataLst>
              <p:tags r:id="rId9"/>
            </p:custDataLst>
          </p:nvPr>
        </p:nvSpPr>
        <p:spPr>
          <a:xfrm>
            <a:off x="7579995" y="2249805"/>
            <a:ext cx="668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9658985" y="2833370"/>
            <a:ext cx="2458085" cy="887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Milestone 4 – Advanced Analytics Implementation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10472420" y="2226310"/>
            <a:ext cx="742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9728200" y="3969385"/>
            <a:ext cx="1969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Added live tracking upgrades, booking validations, improved UI/UX.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55565" y="269454"/>
            <a:ext cx="18808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n w="15875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Tech Stack:</a:t>
            </a: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3008630" y="196215"/>
            <a:ext cx="1385570" cy="626110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7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8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4623435" y="196215"/>
            <a:ext cx="2846705" cy="625475"/>
          </a:xfrm>
          <a:prstGeom prst="fram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9"/>
          <p:cNvGrpSpPr/>
          <p:nvPr>
            <p:custDataLst>
              <p:tags r:id="rId2"/>
            </p:custDataLst>
          </p:nvPr>
        </p:nvGrpSpPr>
        <p:grpSpPr>
          <a:xfrm>
            <a:off x="7670800" y="195580"/>
            <a:ext cx="1385570" cy="626110"/>
            <a:chOff x="5495135" y="872654"/>
            <a:chExt cx="1201730" cy="313041"/>
          </a:xfrm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1603375" y="2233930"/>
            <a:ext cx="6067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Frontend</a:t>
            </a: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React,HTML,CSS,Tailwind/Bootstrap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610360" y="3425825"/>
            <a:ext cx="41592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Backend</a:t>
            </a: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Java ,Spring Boot for APIs</a:t>
            </a:r>
          </a:p>
          <a:p>
            <a:r>
              <a:rPr lang="en-US" altLang="en-US"/>
              <a:t>                                                                                 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1633220" y="4935220"/>
            <a:ext cx="4136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Database</a:t>
            </a:r>
          </a:p>
          <a:p>
            <a:r>
              <a:rPr lang="en-US" alt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MySql/PostgreSql/MongoDB  </a:t>
            </a:r>
            <a:r>
              <a:rPr lang="en-US" altLang="en-US"/>
              <a:t>                                                                              </a:t>
            </a:r>
          </a:p>
        </p:txBody>
      </p:sp>
      <p:sp>
        <p:nvSpPr>
          <p:cNvPr id="24" name="Oval 23"/>
          <p:cNvSpPr/>
          <p:nvPr/>
        </p:nvSpPr>
        <p:spPr>
          <a:xfrm>
            <a:off x="775970" y="2216150"/>
            <a:ext cx="720090" cy="742315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50240" y="3425825"/>
            <a:ext cx="845820" cy="845185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1670" y="4946650"/>
            <a:ext cx="834390" cy="777240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283970"/>
            <a:ext cx="5623560" cy="534035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u" isContent="1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8035290" y="1641475"/>
            <a:ext cx="3097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Admin Dashboard</a:t>
            </a:r>
          </a:p>
        </p:txBody>
      </p:sp>
      <p:sp>
        <p:nvSpPr>
          <p:cNvPr id="7" name="Rectangles 6"/>
          <p:cNvSpPr/>
          <p:nvPr/>
        </p:nvSpPr>
        <p:spPr>
          <a:xfrm>
            <a:off x="570865" y="542925"/>
            <a:ext cx="6353175" cy="27197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5461635" y="3537585"/>
            <a:ext cx="6353175" cy="28225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907020" y="4767580"/>
            <a:ext cx="3507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Route Optimization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19505" y="1571625"/>
            <a:ext cx="3634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Customer Dashboard</a:t>
            </a:r>
          </a:p>
        </p:txBody>
      </p:sp>
      <p:sp>
        <p:nvSpPr>
          <p:cNvPr id="8" name="Rectangles 7"/>
          <p:cNvSpPr/>
          <p:nvPr/>
        </p:nvSpPr>
        <p:spPr>
          <a:xfrm>
            <a:off x="6066790" y="451485"/>
            <a:ext cx="5713730" cy="289115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89305" y="3582670"/>
            <a:ext cx="5713730" cy="289115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132080"/>
            <a:ext cx="11730990" cy="65932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68310" y="2357755"/>
            <a:ext cx="411480" cy="3994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3"/>
          <p:cNvGrpSpPr/>
          <p:nvPr/>
        </p:nvGrpSpPr>
        <p:grpSpPr>
          <a:xfrm>
            <a:off x="6346825" y="4070985"/>
            <a:ext cx="375920" cy="399415"/>
            <a:chOff x="0" y="0"/>
            <a:chExt cx="812800" cy="812800"/>
          </a:xfrm>
        </p:grpSpPr>
        <p:sp>
          <p:nvSpPr>
            <p:cNvPr id="7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8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3"/>
          <p:cNvGrpSpPr/>
          <p:nvPr/>
        </p:nvGrpSpPr>
        <p:grpSpPr>
          <a:xfrm>
            <a:off x="5478780" y="5408295"/>
            <a:ext cx="399415" cy="377190"/>
            <a:chOff x="0" y="0"/>
            <a:chExt cx="812800" cy="812800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C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0275746050164,&quot;left&quot;:17.237795275590543,&quot;top&quot;:15.45,&quot;width&quot;:841.037480314960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5.55,&quot;left&quot;:66.4,&quot;top&quot;:175.05,&quot;width&quot;:679.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Custom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user</cp:lastModifiedBy>
  <cp:revision>19</cp:revision>
  <dcterms:created xsi:type="dcterms:W3CDTF">2018-08-24T03:53:00Z</dcterms:created>
  <dcterms:modified xsi:type="dcterms:W3CDTF">2025-12-17T08:20:18Z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1033-12.2.0.23155</vt:lpwstr>
  </property>
  <property fmtid="{D5CDD505-2E9C-101B-9397-08002B2CF9AE}" pid="3" name="ICV">
    <vt:lpwstr>E45FCE56F01E47CD92AFD217ADF34A4E_13</vt:lpwstr>
  </property>
</Properties>
</file>